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5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6" autoAdjust="0"/>
    <p:restoredTop sz="94660"/>
  </p:normalViewPr>
  <p:slideViewPr>
    <p:cSldViewPr snapToGrid="0">
      <p:cViewPr varScale="1">
        <p:scale>
          <a:sx n="65" d="100"/>
          <a:sy n="65" d="100"/>
        </p:scale>
        <p:origin x="9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DE0AA-CD25-423D-8C9C-E4CFB4ADFD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9CBC11-2EEF-4057-986A-5C1795DD6F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51857-3AE1-4085-A23A-0975BDECF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C84F4-2CB4-40C4-8CEB-467F7671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E3087-0FE4-457A-9D51-81626AABF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429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98949-229E-4E19-817C-AF0A0B16D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E5A176-67A6-4B72-974E-36D213E10C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C851B-EF78-4985-A9E6-4EF72B618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0E13C5-DE39-4A7C-871E-62E97EB0E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0E788-5E4D-456E-B16D-F11DC1C4D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7840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8920D8-9676-42D4-BBE0-2BFD13D9CA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DA0F7-E4C5-45B5-933A-D95CDCB50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3B526-8697-40D7-88A2-6115ED45F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6F0A5-C706-4E95-8DD0-565034E14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8B764-FA0A-407F-8B82-63BE4752E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2423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1C3F5-02DF-4B59-88FF-4A0C39CD6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40AB4-3E58-42B6-ABA3-40BA3C527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CAD5D-0F89-4014-9D32-9EC39A429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46297-8526-4321-803D-970E05340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D3E84-C97A-4A55-9E9B-1C25C495B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6465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8D415-D205-42FE-AA57-FB673D463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D1D5D-4394-428E-9DED-575D94C1E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377D8-2FCD-4B64-890B-E71EE7234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8B801-D91D-4CF7-9E39-8D8D5D79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A8037-E824-4738-96BA-1B486191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9692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D5C36-5B6F-4B4E-A381-65D013DA8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70ADA-6FB2-4509-A643-57E59A416A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6C0EA0-1807-42C1-9DDA-2D83480EE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03A04D-879C-479B-9C72-CA1A0B999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835468-05FF-4E13-BBCF-A66FE1E3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63941-2E60-4639-BD89-E0C490F49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1313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90E2D-ED0C-4CC1-B6D9-310B5D824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A54E6C-BE68-4A7B-9A4E-F93CFD34B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203E9E-E19F-41E8-9937-43CFBBE923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BAA66C-EB75-4EB2-91EF-F7303FA8F9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9275C0-4B1C-4D57-B3C5-38F86CA207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4B712A-E078-4D4E-8F13-EB939F7DD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52BD44-8D4C-4483-9084-BAE258401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9B0857-86D3-4CA1-8CE4-AEB743528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2572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383E7-C782-4D57-A30D-1A0299145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60EB84-5F7E-4B62-83C2-6702A6E04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BE716-8DB8-43BC-B559-044645364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71AECE-1089-47A1-BC88-8161AF96F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5938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CAAFC3-188C-4AAF-A988-42DB8E51D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411306-DC07-4432-9CFA-C8C1FC2A6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E30002-2581-4B68-8237-CC59075CB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691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1AA8E-FD5A-453A-AD30-3DCA76E0F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D5B85-8A5C-4729-95E0-D4C0A6E07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8C46C8-406D-4BD7-88C6-87877E6995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5865F2-EE4A-439D-AD0E-2451F147F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90D74B-725A-4509-926C-AD0AE3B3D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3C8D56-FF91-4C12-AA5C-08877F670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1876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B43A6-173A-4295-A1D5-A160D1382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18E931-5D5F-4561-AC21-88FE75AEDD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5A5C66-48C2-47CD-8E90-E91F486B03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E38555-621E-4E6E-9D0C-E1668D184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0258-E136-416B-92B6-999E6FD86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93D3AB-5A00-424C-B3A2-2606BCA6D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6870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0B00AE-7656-4AE7-AF0E-967F61475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50D736-80E2-4458-BC97-601AB03D7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9E228E-4008-4611-B52B-3434FFE41B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F11EEF-A357-4680-89AA-F8A5E4F9B6DF}" type="datetimeFigureOut">
              <a:rPr lang="en-GB" smtClean="0"/>
              <a:t>14/02/2018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AEACB-499F-4C24-B010-4B6AC850CA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5762C-DD3D-44E7-ADCF-B278D48125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F5375-72B8-4ED8-BE11-E1DEA8AA695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2489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684E0-F24D-4611-ACA1-6E4ABA7FFE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Jogglecube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F4D225-B17E-440F-A36A-48992446CA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5746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6C577-87F7-4A50-B458-CA6194AEC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9151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 err="1"/>
              <a:t>Leaderboards</a:t>
            </a:r>
            <a:r>
              <a:rPr lang="en-GB" dirty="0"/>
              <a:t> </a:t>
            </a:r>
            <a:br>
              <a:rPr lang="en-GB" dirty="0"/>
            </a:br>
            <a:r>
              <a:rPr lang="en-GB" dirty="0"/>
              <a:t>High Score for Grid			High Score Overall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0713C3-38A2-4789-9BCF-F071CA8826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181" y="1565056"/>
            <a:ext cx="4668199" cy="49130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05ECB7-FE05-4316-858E-AD0458E34F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622" y="1454714"/>
            <a:ext cx="4668199" cy="4913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526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AA0BA-09C8-4573-9C65-805BE80F8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601064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Main Menu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83ECEA-9942-410F-94D7-7F5DAE6BF0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129" y="-2123"/>
            <a:ext cx="6513871" cy="686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400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44DE2-5CF2-4A6D-B4B4-99DB3056C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568677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Loading a Grid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33F8E4-A604-4624-978B-CDF5D152E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501" y="18255"/>
            <a:ext cx="6481500" cy="682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807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785A7-A5A7-4A19-B847-96EA2880B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6916" y="2784473"/>
            <a:ext cx="5585083" cy="1325563"/>
          </a:xfrm>
        </p:spPr>
        <p:txBody>
          <a:bodyPr/>
          <a:lstStyle/>
          <a:p>
            <a:pPr algn="ctr"/>
            <a:r>
              <a:rPr lang="en-GB" dirty="0"/>
              <a:t>When the Player Launches a New Grid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6CFED1-67F3-4024-BF07-F26F447FF5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55"/>
            <a:ext cx="66069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27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1DDBE-59D8-4B82-9DFD-864AF5400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Toggling Views (2.5D and 2D)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102E2D-2E5D-4EC8-B6D4-DC3DF4295E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309" y="1103010"/>
            <a:ext cx="5348748" cy="55520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B06BDD-4405-415F-A120-C871EEF143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43" y="1103011"/>
            <a:ext cx="5348748" cy="5552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22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C09A8-79E8-4AE9-AFF3-CC2C64B2D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 dirty="0"/>
              <a:t>When the Player Clicks on a Letter in the Grid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B996FA-A6E8-480A-A6C3-A494FCCCB5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38" y="954337"/>
            <a:ext cx="5535381" cy="57457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4706176-3A61-4FFF-A9B6-A7B2196AD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581" y="954337"/>
            <a:ext cx="5535381" cy="574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41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4B63F-A0F8-46E0-8462-D9E7CC50D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279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Clicking Submit</a:t>
            </a:r>
            <a:br>
              <a:rPr lang="en-GB" dirty="0"/>
            </a:br>
            <a:r>
              <a:rPr lang="en-GB" dirty="0"/>
              <a:t>			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1ED356-6857-4ADC-8C0C-67CBC64D74A5}"/>
              </a:ext>
            </a:extLst>
          </p:cNvPr>
          <p:cNvSpPr txBox="1"/>
          <p:nvPr/>
        </p:nvSpPr>
        <p:spPr>
          <a:xfrm>
            <a:off x="2189439" y="697677"/>
            <a:ext cx="23198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Word is legal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C039D2-8B04-40F4-B146-88EDF0EEAA55}"/>
              </a:ext>
            </a:extLst>
          </p:cNvPr>
          <p:cNvSpPr txBox="1"/>
          <p:nvPr/>
        </p:nvSpPr>
        <p:spPr>
          <a:xfrm>
            <a:off x="7682761" y="697677"/>
            <a:ext cx="25089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Word is illegal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7B48AA-0F92-4953-8020-C71A64837E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393" y="1267871"/>
            <a:ext cx="5247894" cy="54473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8686A2A-403E-4A61-92BE-D946B6BBF9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292" y="1267871"/>
            <a:ext cx="5247894" cy="544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17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AF04F-A214-4306-8380-01489EA84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1642" y="2766218"/>
            <a:ext cx="5500357" cy="1325563"/>
          </a:xfrm>
        </p:spPr>
        <p:txBody>
          <a:bodyPr/>
          <a:lstStyle/>
          <a:p>
            <a:pPr algn="ctr"/>
            <a:r>
              <a:rPr lang="en-GB" dirty="0"/>
              <a:t>Pause Menu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88DE06-5145-47C8-B1CB-C3C21D26F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069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05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E5061-20B5-4710-91C3-9E9BABE1F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12922" y="2766218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Game Over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0547F9-BDE1-4E8E-A58D-EA8AC6AA1D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5083" y="6478"/>
            <a:ext cx="66069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873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43</Words>
  <Application>Microsoft Office PowerPoint</Application>
  <PresentationFormat>Widescreen</PresentationFormat>
  <Paragraphs>12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Jogglecube</vt:lpstr>
      <vt:lpstr>Main Menu</vt:lpstr>
      <vt:lpstr>Loading a Grid</vt:lpstr>
      <vt:lpstr>When the Player Launches a New Grid</vt:lpstr>
      <vt:lpstr>Toggling Views (2.5D and 2D)</vt:lpstr>
      <vt:lpstr>When the Player Clicks on a Letter in the Grid</vt:lpstr>
      <vt:lpstr>Clicking Submit    </vt:lpstr>
      <vt:lpstr>Pause Menu</vt:lpstr>
      <vt:lpstr>Game Over</vt:lpstr>
      <vt:lpstr>Leaderboards  High Score for Grid   High Score Overall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Jogglecube</dc:title>
  <dc:creator>Alex Thumwood [alt38]</dc:creator>
  <cp:lastModifiedBy>Alex Thumwood [alt38]</cp:lastModifiedBy>
  <cp:revision>5</cp:revision>
  <dcterms:created xsi:type="dcterms:W3CDTF">2018-02-14T17:59:25Z</dcterms:created>
  <dcterms:modified xsi:type="dcterms:W3CDTF">2018-02-14T19:01:29Z</dcterms:modified>
</cp:coreProperties>
</file>

<file path=docProps/thumbnail.jpeg>
</file>